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Berlin</c:v>
                </c:pt>
                <c:pt idx="2">
                  <c:v>Dorsten</c:v>
                </c:pt>
                <c:pt idx="3">
                  <c:v>Münster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Berlin</c:v>
                </c:pt>
                <c:pt idx="2">
                  <c:v>Dorsten</c:v>
                </c:pt>
                <c:pt idx="3">
                  <c:v>Münster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Berlin</c:v>
                </c:pt>
                <c:pt idx="2">
                  <c:v>Dorsten</c:v>
                </c:pt>
                <c:pt idx="3">
                  <c:v>Münster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844672"/>
        <c:axId val="41619840"/>
      </c:barChart>
      <c:catAx>
        <c:axId val="38844672"/>
        <c:scaling>
          <c:orientation val="minMax"/>
        </c:scaling>
        <c:delete val="0"/>
        <c:axPos val="b"/>
        <c:majorTickMark val="out"/>
        <c:minorTickMark val="none"/>
        <c:tickLblPos val="nextTo"/>
        <c:crossAx val="41619840"/>
        <c:crosses val="autoZero"/>
        <c:auto val="1"/>
        <c:lblAlgn val="ctr"/>
        <c:lblOffset val="100"/>
        <c:noMultiLvlLbl val="0"/>
      </c:catAx>
      <c:valAx>
        <c:axId val="4161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844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2009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Berlin</c:v>
                </c:pt>
                <c:pt idx="2">
                  <c:v>Dorsten</c:v>
                </c:pt>
                <c:pt idx="3">
                  <c:v>Münster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2010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Berlin</c:v>
                </c:pt>
                <c:pt idx="2">
                  <c:v>Dorsten</c:v>
                </c:pt>
                <c:pt idx="3">
                  <c:v>Münster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2011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München</c:v>
                </c:pt>
                <c:pt idx="1">
                  <c:v>Berlin</c:v>
                </c:pt>
                <c:pt idx="2">
                  <c:v>Dorsten</c:v>
                </c:pt>
                <c:pt idx="3">
                  <c:v>Münster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21760"/>
        <c:axId val="127223296"/>
      </c:lineChart>
      <c:catAx>
        <c:axId val="127221760"/>
        <c:scaling>
          <c:orientation val="minMax"/>
        </c:scaling>
        <c:delete val="0"/>
        <c:axPos val="b"/>
        <c:majorTickMark val="out"/>
        <c:minorTickMark val="none"/>
        <c:tickLblPos val="nextTo"/>
        <c:crossAx val="127223296"/>
        <c:crosses val="autoZero"/>
        <c:auto val="1"/>
        <c:lblAlgn val="ctr"/>
        <c:lblOffset val="100"/>
        <c:noMultiLvlLbl val="0"/>
      </c:catAx>
      <c:valAx>
        <c:axId val="127223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2217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4"/>
    </mc:Choice>
    <mc:Fallback>
      <c:style val="14"/>
    </mc:Fallback>
  </mc:AlternateContent>
  <c:chart>
    <c:autoTitleDeleted val="1"/>
    <c:view3D>
      <c:rotX val="5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Tabelle1!$A$2</c:f>
              <c:strCache>
                <c:ptCount val="1"/>
                <c:pt idx="0">
                  <c:v>München</c:v>
                </c:pt>
              </c:strCache>
            </c:strRef>
          </c:tx>
          <c:dPt>
            <c:idx val="1"/>
            <c:bubble3D val="0"/>
            <c:explosion val="27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Tabelle1!$B$1:$D$1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4.3</c:v>
                </c:pt>
                <c:pt idx="1">
                  <c:v>2.4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08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73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496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821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42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43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480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54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635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905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890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A7AEF-9913-4FF3-A20F-B7BCE6AD200B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A6DF6-13AB-4258-9B64-EF5E3863B7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724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Säulendiagramm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88299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179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Liniendiagramm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6289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019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Tortendiagramm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572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929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Säulendiagramm</vt:lpstr>
      <vt:lpstr>Liniendiagramm</vt:lpstr>
      <vt:lpstr>Tortendiagramm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Säulendiagramm</dc:title>
  <dc:creator>Pia Bork</dc:creator>
  <cp:lastModifiedBy>Pia Bork</cp:lastModifiedBy>
  <cp:revision>2</cp:revision>
  <dcterms:created xsi:type="dcterms:W3CDTF">2012-09-24T18:35:11Z</dcterms:created>
  <dcterms:modified xsi:type="dcterms:W3CDTF">2012-09-24T18:45:50Z</dcterms:modified>
</cp:coreProperties>
</file>