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-Arbeitsblat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-Arbeitsblat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-Arbeitsblatt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2009</c:v>
                </c:pt>
              </c:strCache>
            </c:strRef>
          </c:tx>
          <c:invertIfNegative val="0"/>
          <c:cat>
            <c:strRef>
              <c:f>Tabelle1!$A$2:$A$5</c:f>
              <c:strCache>
                <c:ptCount val="4"/>
                <c:pt idx="0">
                  <c:v>München</c:v>
                </c:pt>
                <c:pt idx="1">
                  <c:v>Berlin</c:v>
                </c:pt>
                <c:pt idx="2">
                  <c:v>Dorsten</c:v>
                </c:pt>
                <c:pt idx="3">
                  <c:v>Münster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2010</c:v>
                </c:pt>
              </c:strCache>
            </c:strRef>
          </c:tx>
          <c:invertIfNegative val="0"/>
          <c:cat>
            <c:strRef>
              <c:f>Tabelle1!$A$2:$A$5</c:f>
              <c:strCache>
                <c:ptCount val="4"/>
                <c:pt idx="0">
                  <c:v>München</c:v>
                </c:pt>
                <c:pt idx="1">
                  <c:v>Berlin</c:v>
                </c:pt>
                <c:pt idx="2">
                  <c:v>Dorsten</c:v>
                </c:pt>
                <c:pt idx="3">
                  <c:v>Münster</c:v>
                </c:pt>
              </c:strCache>
            </c:strRef>
          </c:cat>
          <c:val>
            <c:numRef>
              <c:f>Tabelle1!$C$2:$C$5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Tabelle1!$A$2:$A$5</c:f>
              <c:strCache>
                <c:ptCount val="4"/>
                <c:pt idx="0">
                  <c:v>München</c:v>
                </c:pt>
                <c:pt idx="1">
                  <c:v>Berlin</c:v>
                </c:pt>
                <c:pt idx="2">
                  <c:v>Dorsten</c:v>
                </c:pt>
                <c:pt idx="3">
                  <c:v>Münster</c:v>
                </c:pt>
              </c:strCache>
            </c:strRef>
          </c:cat>
          <c:val>
            <c:numRef>
              <c:f>Tabelle1!$D$2:$D$5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8844672"/>
        <c:axId val="41619840"/>
      </c:barChart>
      <c:catAx>
        <c:axId val="38844672"/>
        <c:scaling>
          <c:orientation val="minMax"/>
        </c:scaling>
        <c:delete val="0"/>
        <c:axPos val="b"/>
        <c:majorTickMark val="out"/>
        <c:minorTickMark val="none"/>
        <c:tickLblPos val="nextTo"/>
        <c:crossAx val="41619840"/>
        <c:crosses val="autoZero"/>
        <c:auto val="1"/>
        <c:lblAlgn val="ctr"/>
        <c:lblOffset val="100"/>
        <c:noMultiLvlLbl val="0"/>
      </c:catAx>
      <c:valAx>
        <c:axId val="416198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884467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27"/>
    </mc:Choice>
    <mc:Fallback>
      <c:style val="27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2009</c:v>
                </c:pt>
              </c:strCache>
            </c:strRef>
          </c:tx>
          <c:marker>
            <c:symbol val="none"/>
          </c:marker>
          <c:cat>
            <c:strRef>
              <c:f>Tabelle1!$A$2:$A$5</c:f>
              <c:strCache>
                <c:ptCount val="4"/>
                <c:pt idx="0">
                  <c:v>München</c:v>
                </c:pt>
                <c:pt idx="1">
                  <c:v>Berlin</c:v>
                </c:pt>
                <c:pt idx="2">
                  <c:v>Dorsten</c:v>
                </c:pt>
                <c:pt idx="3">
                  <c:v>Münster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2010</c:v>
                </c:pt>
              </c:strCache>
            </c:strRef>
          </c:tx>
          <c:marker>
            <c:symbol val="none"/>
          </c:marker>
          <c:cat>
            <c:strRef>
              <c:f>Tabelle1!$A$2:$A$5</c:f>
              <c:strCache>
                <c:ptCount val="4"/>
                <c:pt idx="0">
                  <c:v>München</c:v>
                </c:pt>
                <c:pt idx="1">
                  <c:v>Berlin</c:v>
                </c:pt>
                <c:pt idx="2">
                  <c:v>Dorsten</c:v>
                </c:pt>
                <c:pt idx="3">
                  <c:v>Münster</c:v>
                </c:pt>
              </c:strCache>
            </c:strRef>
          </c:cat>
          <c:val>
            <c:numRef>
              <c:f>Tabelle1!$C$2:$C$5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2011</c:v>
                </c:pt>
              </c:strCache>
            </c:strRef>
          </c:tx>
          <c:marker>
            <c:symbol val="none"/>
          </c:marker>
          <c:cat>
            <c:strRef>
              <c:f>Tabelle1!$A$2:$A$5</c:f>
              <c:strCache>
                <c:ptCount val="4"/>
                <c:pt idx="0">
                  <c:v>München</c:v>
                </c:pt>
                <c:pt idx="1">
                  <c:v>Berlin</c:v>
                </c:pt>
                <c:pt idx="2">
                  <c:v>Dorsten</c:v>
                </c:pt>
                <c:pt idx="3">
                  <c:v>Münster</c:v>
                </c:pt>
              </c:strCache>
            </c:strRef>
          </c:cat>
          <c:val>
            <c:numRef>
              <c:f>Tabelle1!$D$2:$D$5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27221760"/>
        <c:axId val="127223296"/>
      </c:lineChart>
      <c:catAx>
        <c:axId val="127221760"/>
        <c:scaling>
          <c:orientation val="minMax"/>
        </c:scaling>
        <c:delete val="0"/>
        <c:axPos val="b"/>
        <c:majorTickMark val="out"/>
        <c:minorTickMark val="none"/>
        <c:tickLblPos val="nextTo"/>
        <c:crossAx val="127223296"/>
        <c:crosses val="autoZero"/>
        <c:auto val="1"/>
        <c:lblAlgn val="ctr"/>
        <c:lblOffset val="100"/>
        <c:noMultiLvlLbl val="0"/>
      </c:catAx>
      <c:valAx>
        <c:axId val="1272232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722176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14"/>
    </mc:Choice>
    <mc:Fallback>
      <c:style val="14"/>
    </mc:Fallback>
  </mc:AlternateContent>
  <c:chart>
    <c:autoTitleDeleted val="1"/>
    <c:view3D>
      <c:rotX val="5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Tabelle1!$A$2</c:f>
              <c:strCache>
                <c:ptCount val="1"/>
                <c:pt idx="0">
                  <c:v>München</c:v>
                </c:pt>
              </c:strCache>
            </c:strRef>
          </c:tx>
          <c:dPt>
            <c:idx val="1"/>
            <c:bubble3D val="0"/>
            <c:explosion val="27"/>
          </c:dPt>
          <c:dLbls>
            <c:showLegendKey val="0"/>
            <c:showVal val="0"/>
            <c:showCatName val="0"/>
            <c:showSerName val="0"/>
            <c:showPercent val="1"/>
            <c:showBubbleSize val="0"/>
            <c:showLeaderLines val="1"/>
          </c:dLbls>
          <c:cat>
            <c:strRef>
              <c:f>Tabelle1!$B$1:$D$1</c:f>
              <c:strCache>
                <c:ptCount val="3"/>
                <c:pt idx="0">
                  <c:v>2009</c:v>
                </c:pt>
                <c:pt idx="1">
                  <c:v>2010</c:v>
                </c:pt>
                <c:pt idx="2">
                  <c:v>2011</c:v>
                </c:pt>
              </c:strCache>
            </c:strRef>
          </c:cat>
          <c:val>
            <c:numRef>
              <c:f>Tabelle1!$B$2:$D$2</c:f>
              <c:numCache>
                <c:formatCode>General</c:formatCode>
                <c:ptCount val="3"/>
                <c:pt idx="0">
                  <c:v>4.3</c:v>
                </c:pt>
                <c:pt idx="1">
                  <c:v>2.4</c:v>
                </c:pt>
                <c:pt idx="2">
                  <c:v>2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00829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167333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174963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158215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994206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42438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674806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81544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046358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90559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68905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7A7AEF-9913-4FF3-A20F-B7BCE6AD200B}" type="datetimeFigureOut">
              <a:rPr lang="de-DE" smtClean="0"/>
              <a:t>24.09.2012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1A6DF6-13AB-4258-9B64-EF5E3863B77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7244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Säulendiagramm</a:t>
            </a:r>
            <a:endParaRPr lang="de-DE" dirty="0"/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4882999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617923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Liniendiagramm</a:t>
            </a:r>
            <a:endParaRPr lang="de-DE" dirty="0"/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362898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701915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Tortendiagramm</a:t>
            </a:r>
            <a:endParaRPr lang="de-DE" dirty="0"/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705726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992910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category"/>
        </p:bldSub>
      </p:bldGraphic>
    </p:bld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Bildschirmpräsentation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4" baseType="lpstr">
      <vt:lpstr>Larissa</vt:lpstr>
      <vt:lpstr>Säulendiagramm</vt:lpstr>
      <vt:lpstr>Liniendiagramm</vt:lpstr>
      <vt:lpstr>Tortendiagramm</vt:lpstr>
    </vt:vector>
  </TitlesOfParts>
  <Company>Office Training München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Säulendiagramm</dc:title>
  <dc:creator>Pia Bork</dc:creator>
  <cp:lastModifiedBy>Pia Bork</cp:lastModifiedBy>
  <cp:revision>2</cp:revision>
  <dcterms:created xsi:type="dcterms:W3CDTF">2012-09-24T18:35:11Z</dcterms:created>
  <dcterms:modified xsi:type="dcterms:W3CDTF">2012-09-24T18:45:50Z</dcterms:modified>
</cp:coreProperties>
</file>

<file path=docProps/thumbnail.jpeg>
</file>